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4" r:id="rId6"/>
    <p:sldId id="259" r:id="rId7"/>
    <p:sldId id="260" r:id="rId8"/>
    <p:sldId id="271" r:id="rId9"/>
    <p:sldId id="262" r:id="rId10"/>
    <p:sldId id="263" r:id="rId11"/>
    <p:sldId id="267" r:id="rId12"/>
    <p:sldId id="268" r:id="rId13"/>
    <p:sldId id="272" r:id="rId14"/>
    <p:sldId id="26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5F7"/>
    <a:srgbClr val="3EA6F0"/>
    <a:srgbClr val="00A6FF"/>
    <a:srgbClr val="242B3C"/>
    <a:srgbClr val="32CBF4"/>
    <a:srgbClr val="1167B8"/>
    <a:srgbClr val="F3F7FF"/>
    <a:srgbClr val="99E3F3"/>
    <a:srgbClr val="35B39B"/>
    <a:srgbClr val="329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27C2-3C3E-495F-865B-1F41228F0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16225-3B78-4DA3-8516-76F2CEDC2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382FE-4C0F-4CBC-8551-396E9446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20FA1-0B41-4C57-9737-266E072B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A7B05-2111-4577-8290-AC0E73D4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81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12FA-CAE1-499A-8915-55449827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8E6BB-4A9E-4209-8A56-EE782CBDE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CEC80-3A8D-4881-B85D-A85EBA84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466F5-6E32-4001-8B6C-DA06A90A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3F5B2-304D-42BD-81C3-D9710495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04BC87-2332-4D2A-9DF8-CE17E1BDE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57EB3-4AF3-4600-9ABA-8FA1C999E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BD36E-A8C6-430A-A8AC-A451D11E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4E2A4-A82A-4B98-A627-705417DA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6A6E3-3AA2-4AC7-9BC8-D0772BB8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6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CCB1-EC21-4DC8-B176-8D6F9235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736A-8AA1-497A-90D4-207237798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68C4D-33AB-424C-96A8-C9D42CF4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2E0BD-ED21-4F0F-AEA7-92D1795F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D03F2-5F3C-4A38-9CC8-2AC7CED6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90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620D-0BA1-43B6-8F97-D9A89735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1992A5-70FF-4F48-B385-40A067CE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643BB-A1ED-497A-BFB3-B76CE4E0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A42E3-C233-4260-80EB-7C14FEFC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26FB0-8094-43EE-BA22-970169B3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EEC4-9496-4E9E-A7FF-313AC646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4EBA-A4F9-417A-A5D8-ECA8692C5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5B0D1-5284-45C8-AF2F-9E4BFE059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6FDE8-5148-4EDC-8842-A07DE627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3CCD-CB0E-4AF4-B993-B98B389D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474E8-6586-4812-A338-BD17E6C5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6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FCC4-1CD8-452B-AF17-5E01F118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71381-253A-4A92-99C2-7A373CFC3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1A9D4-995E-48A3-8A24-E563E662B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67FEF-F0B7-4BDC-8657-D68473E69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92832-A325-464A-8D0E-5362BB7F4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856875-3365-4AF6-B20A-2CFBF2F4B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2FA2B-EEEB-4CE1-808C-788BB887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26764-85FE-4FFB-B1E7-42268A3D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6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2E0F1-C072-4AB4-9150-4E590F00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7D8B7-7702-48DB-9054-F9B2A4CB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82893-96E1-4164-A283-3F447D40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7B67D-7699-48C6-ADE2-65CAA15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2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63242-CA4A-4F2C-9386-24A93384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E8ACE-77E8-4E3D-8B1D-A1B0FA09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B960E-C59F-48C6-8760-4C822EF9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296E-4B0C-4426-B3EF-D77795F3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7E28-5912-46B6-B1C3-B7F7E46E6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684A8-2A37-4D42-833C-F3B671C56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84B99-CC08-4A80-862D-E7AB2CB0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0D062-F800-45E0-BCB6-5793298F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349B3-A805-4508-BB11-3A80435D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2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36D4-12EF-4BE2-9F23-ED6914B3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21340-BB98-43B4-9280-C2EC6D31A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F267-E972-4E43-8A21-4A5997CD7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A009E-4B93-419C-AE49-0E58CA5B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6C2D4-8EAD-4ACF-A2C4-C9F99E5D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C945D-5E7C-4576-B072-8DD4E7DF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9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2FD41E-BFE5-44D6-BDE9-2F814C858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12EE2-42EF-4954-8D03-3804CC113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1CF1-D5CD-49CD-A472-7CA2A5BC2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32333-F852-49C4-AF9A-076D8B5A7CC4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09531-7EC0-4A7A-8576-3CA5C7CED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97E6A-5591-48CF-B850-6B1ED8B1C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63441-47B9-48EE-8FE8-A7B0A491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5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4603FD-956E-4C72-822B-1D676904F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93" y="1730086"/>
            <a:ext cx="3524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4420"/>
      </p:ext>
    </p:extLst>
  </p:cSld>
  <p:clrMapOvr>
    <a:masterClrMapping/>
  </p:clrMapOvr>
  <p:transition spd="slow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071B51-ABF9-4216-971A-830DE59B0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1157592"/>
            <a:ext cx="10601317" cy="37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 advClick="0" advTm="4000">
        <p14:reveal/>
      </p:transition>
    </mc:Choice>
    <mc:Fallback>
      <p:transition spd="slow" advClick="0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A2E60-B443-477E-87D7-0487D66A0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20"/>
            <a:ext cx="2697480" cy="2697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DB4330-98A2-4A65-B4C4-D6E7EE6B6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1" y="3589020"/>
            <a:ext cx="2697480" cy="2697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BA67F-127C-44AE-988F-17A27022C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60" y="342900"/>
            <a:ext cx="4358640" cy="3268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79248-36AC-4165-AE05-5E55BC564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99" y="205740"/>
            <a:ext cx="3665220" cy="3665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FFECD8-9C9F-43EA-AA73-90F4BB1DA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21" y="3611880"/>
            <a:ext cx="3870960" cy="2903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DB3A9-3A73-423D-996D-512CAC968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35433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60978"/>
      </p:ext>
    </p:extLst>
  </p:cSld>
  <p:clrMapOvr>
    <a:masterClrMapping/>
  </p:clrMapOvr>
  <p:transition spd="slow" advClick="0" advTm="7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159EF-2C58-41C5-9D0F-DDB450417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03" y="454024"/>
            <a:ext cx="6618393" cy="4963795"/>
          </a:xfrm>
        </p:spPr>
      </p:pic>
    </p:spTree>
    <p:extLst>
      <p:ext uri="{BB962C8B-B14F-4D97-AF65-F5344CB8AC3E}">
        <p14:creationId xmlns:p14="http://schemas.microsoft.com/office/powerpoint/2010/main" val="3234019651"/>
      </p:ext>
    </p:extLst>
  </p:cSld>
  <p:clrMapOvr>
    <a:masterClrMapping/>
  </p:clrMapOvr>
  <p:transition spd="slow" advClick="0" advTm="5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BE1470-5318-45A7-9E5D-4445E52A2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71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0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000">
        <p:fade/>
      </p:transition>
    </mc:Choice>
    <mc:Fallback>
      <p:transition spd="med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B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1D167-C62C-42DA-AE5A-695B87D5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76" y="660955"/>
            <a:ext cx="6860647" cy="5145485"/>
          </a:xfrm>
        </p:spPr>
      </p:pic>
    </p:spTree>
    <p:extLst>
      <p:ext uri="{BB962C8B-B14F-4D97-AF65-F5344CB8AC3E}">
        <p14:creationId xmlns:p14="http://schemas.microsoft.com/office/powerpoint/2010/main" val="242308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5000">
        <p:circle/>
      </p:transition>
    </mc:Choice>
    <mc:Fallback>
      <p:transition spd="slow" advClick="0" advTm="5000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E6F47-59DD-4909-8B9B-CEECBF664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014" y="0"/>
            <a:ext cx="9465971" cy="68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7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rgbClr val="307E92"/>
            </a:gs>
            <a:gs pos="48000">
              <a:srgbClr val="C4C4C5"/>
            </a:gs>
            <a:gs pos="62000">
              <a:srgbClr val="84D9F3"/>
            </a:gs>
            <a:gs pos="100000">
              <a:srgbClr val="84D9F3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12474C-319E-4BA5-8090-278185D64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62" y="366639"/>
            <a:ext cx="8166295" cy="6124721"/>
          </a:xfrm>
          <a:prstGeom prst="rect">
            <a:avLst/>
          </a:prstGeom>
          <a:gradFill flip="none" rotWithShape="1">
            <a:gsLst>
              <a:gs pos="0">
                <a:srgbClr val="307E92"/>
              </a:gs>
              <a:gs pos="37000">
                <a:srgbClr val="C4C4C5"/>
              </a:gs>
              <a:gs pos="62000">
                <a:srgbClr val="84D9F3"/>
              </a:gs>
              <a:gs pos="100000">
                <a:srgbClr val="84D9F3"/>
              </a:gs>
            </a:gsLst>
            <a:lin ang="16200000" scaled="1"/>
            <a:tileRect/>
          </a:gradFill>
        </p:spPr>
      </p:pic>
    </p:spTree>
    <p:extLst>
      <p:ext uri="{BB962C8B-B14F-4D97-AF65-F5344CB8AC3E}">
        <p14:creationId xmlns:p14="http://schemas.microsoft.com/office/powerpoint/2010/main" val="4018268428"/>
      </p:ext>
    </p:extLst>
  </p:cSld>
  <p:clrMapOvr>
    <a:masterClrMapping/>
  </p:clrMapOvr>
  <p:transition spd="slow" advClick="0" advTm="7000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C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D4BC3-3A3F-4FFB-B973-81A556FB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13654"/>
      </p:ext>
    </p:extLst>
  </p:cSld>
  <p:clrMapOvr>
    <a:masterClrMapping/>
  </p:clrMapOvr>
  <p:transition spd="slow" advClick="0" advTm="2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3DAF4"/>
            </a:gs>
            <a:gs pos="45000">
              <a:srgbClr val="53DAF4"/>
            </a:gs>
            <a:gs pos="59000">
              <a:srgbClr val="3293FF"/>
            </a:gs>
            <a:gs pos="100000">
              <a:srgbClr val="3293F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78B770-3B15-4BCA-8A3E-A921F24A2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809383"/>
            <a:ext cx="4716780" cy="32392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B01D6-3B77-4E26-BB96-BC26B8423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1809384"/>
            <a:ext cx="4716780" cy="3239233"/>
          </a:xfrm>
          <a:prstGeom prst="rect">
            <a:avLst/>
          </a:prstGeom>
        </p:spPr>
      </p:pic>
      <p:sp>
        <p:nvSpPr>
          <p:cNvPr id="9" name="Plus Sign 8">
            <a:extLst>
              <a:ext uri="{FF2B5EF4-FFF2-40B4-BE49-F238E27FC236}">
                <a16:creationId xmlns:a16="http://schemas.microsoft.com/office/drawing/2014/main" id="{237B79CE-5343-491E-97D1-C08F3B9AE1E2}"/>
              </a:ext>
            </a:extLst>
          </p:cNvPr>
          <p:cNvSpPr/>
          <p:nvPr/>
        </p:nvSpPr>
        <p:spPr>
          <a:xfrm>
            <a:off x="5277474" y="2498931"/>
            <a:ext cx="1637051" cy="1619617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7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A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0FA751-A3C0-4941-B2BC-ADF757438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729"/>
            <a:ext cx="12192000" cy="557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2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3000">
        <p:circle/>
      </p:transition>
    </mc:Choice>
    <mc:Fallback>
      <p:transition spd="slow"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E3F3"/>
            </a:gs>
            <a:gs pos="44000">
              <a:srgbClr val="99E3F3"/>
            </a:gs>
            <a:gs pos="54000">
              <a:srgbClr val="F3F7FF"/>
            </a:gs>
            <a:gs pos="100000">
              <a:srgbClr val="F3F7F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81B54-2141-4D8E-9EB6-F66E04C6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1817370"/>
            <a:ext cx="4297680" cy="3223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141FF-5D13-408D-9B5F-E5EC456D7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1227180"/>
            <a:ext cx="4583430" cy="4211801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5C07CEEF-5ACA-4D2F-913E-68365B037DCF}"/>
              </a:ext>
            </a:extLst>
          </p:cNvPr>
          <p:cNvSpPr/>
          <p:nvPr/>
        </p:nvSpPr>
        <p:spPr>
          <a:xfrm>
            <a:off x="5330190" y="3333081"/>
            <a:ext cx="1040130" cy="74398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7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6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350AD-4144-40C5-A695-6769E4A47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4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0527"/>
      </p:ext>
    </p:extLst>
  </p:cSld>
  <p:clrMapOvr>
    <a:masterClrMapping/>
  </p:clrMapOvr>
  <p:transition spd="slow" advClick="0" advTm="200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1C6D2-F452-4149-991D-16D66EEB7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9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302B-70AF-4A37-B683-C3BB216E9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5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Don’t worry!!!!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7EA5C-42C8-4468-A1C0-764E506A7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30" y="2059396"/>
            <a:ext cx="5768340" cy="42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1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</p:transition>
    </mc:Choice>
    <mc:Fallback>
      <p:transition spd="slow" advClick="0" advTm="2000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Don’t worry!!!!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Mncty 99</dc:creator>
  <cp:lastModifiedBy>Mncty 99</cp:lastModifiedBy>
  <cp:revision>14</cp:revision>
  <dcterms:created xsi:type="dcterms:W3CDTF">2020-04-13T04:24:45Z</dcterms:created>
  <dcterms:modified xsi:type="dcterms:W3CDTF">2020-04-13T06:41:54Z</dcterms:modified>
</cp:coreProperties>
</file>